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7" r:id="rId20"/>
    <p:sldId id="268" r:id="rId21"/>
    <p:sldId id="269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0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A641-76FA-ABB5-DAE4-F58BD4CED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6C90F-9D96-EF58-7F90-70D2D993F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194D-0E31-E127-CA3C-49598C4F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3BF8-D0A1-7FFB-098A-061D740E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282C-785E-8E8D-704F-D6E3F704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55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D9E1E-BFA8-E120-0080-91F6113F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D102F-0555-3267-D7E3-2732BF09A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70B3-FB31-3ED0-CD26-C7F2971E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79B2B-88C9-DEC8-7324-61D026F2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1882-D1D2-CBD6-02C3-26F0EA5B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DE15C-9199-5436-3C24-E8BA4039B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5DDD5-9B92-3560-15F1-B44B4D222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B3805-4E06-AC64-6B81-477F61FF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E7FB7-F543-DDD6-B727-A8C9D808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9B3E-72EC-5E0F-BA95-FE3D221E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79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1748-A195-7794-4780-4B099C44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3A78-710D-90C7-6BD1-736E5B40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FF64-6F70-B29E-F9F1-D1650DEC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1FB3-1324-EE30-E6A7-497CDF7A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9423-C253-F86D-9BAB-B9D5607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26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E00F-41F0-6B51-3D96-4ABCB29F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30C5C-ABED-BE4B-555D-B15BAE07C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A3D4-D548-26B1-C738-A57342BD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2AD2-4119-9AF3-0ED1-81EFE374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A1696-3197-BD1D-0CD1-3F895188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74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64A1-C5CD-C003-928C-572956E1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9740-DCF0-B12B-E812-F4CB4AA98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325F-5775-C682-DE34-B44F1798C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BE178-3145-82F4-F9CF-0A257984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ED69E-E3A5-4641-8A7D-18A732EA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E888A-C259-C75E-475B-95682F36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1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6C58-D66B-FECB-749B-951A5FF4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FB18-A3E9-94A1-19A1-5DC86D27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3C5C3-F7B6-A94E-82C2-4917D4072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B8D29-75B8-17C8-2B27-19E5F48A9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3FC05-D4E3-15CA-CD14-F904AA6E2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21384-45B4-FCC9-8562-75A53D62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0414-6236-233A-A0E2-18324850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9820C-8507-9893-E41D-9D2D48B5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14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16DC-58CC-C537-7451-7B9FC4D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5B637-0AF7-4704-85AE-DCD1928B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423DE-2081-A398-35C7-895F160C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5D097-24A1-4C19-A457-3A34CFC7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71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E43A8-7D27-D8DD-1B72-6E1A34B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F5F99-E45A-5810-8EC4-40B52CC3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76A52-43EF-0DB2-AEE0-47B889EF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25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8309-EE79-9859-62CF-9F256054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BC2B4-5724-35A9-CCB0-1DE0DFB9D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0EF8-A96B-C30C-7745-3FC930210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E100F-67D7-123C-9BAD-E905248F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8E277-235A-85C9-C917-6A88D175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A237-564A-21E6-D0E3-D1FFFB2D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15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FFEA-F78E-B4D9-F5AC-9B3D801F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211ED-9635-E590-816F-8076EA4D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9707-15FE-3AFA-43BF-2944FC5AB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9D2A0-A15F-384B-2AC4-B11B87FE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71BDE-78E6-CBF4-3605-78B8D67ED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1EEC-893F-0B77-7EA0-BCCC6E6F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73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23F8E-4335-5DBF-79B4-FB578388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BF6F9-D2C4-74B8-4769-6BE4B48C6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1C48A-5ECA-9AF6-641F-6BD42EEA8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DB41B-A13B-4A63-8C9A-075DB3D86214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3EF5A-0D18-9932-D79E-B0820B1B2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51EEF-FA32-19D4-8719-A0994E58F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0A63-B655-4912-B589-7EFD0DE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05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C7B058-1064-CEB2-E566-93F63C63F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C74DB-6CD1-73F3-B72C-AB63FC93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04"/>
            <a:ext cx="12192000" cy="5568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DDD31-352D-6A70-7D03-EF2B76E02870}"/>
              </a:ext>
            </a:extLst>
          </p:cNvPr>
          <p:cNvSpPr txBox="1"/>
          <p:nvPr/>
        </p:nvSpPr>
        <p:spPr>
          <a:xfrm>
            <a:off x="493776" y="630936"/>
            <a:ext cx="391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12 : se lab 23bd1a6757 </a:t>
            </a:r>
            <a:r>
              <a:rPr lang="en-US" dirty="0" err="1"/>
              <a:t>v.siddarth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99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40690-46C1-A8AF-1310-BD5DA53B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76393-500E-6DAD-A71E-55B6A716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3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57BC-03F9-FA00-0088-01F91B3F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9E719-16A4-5E34-BC0C-14933D97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74418-E429-47DA-5277-0B42957E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AD05B-70BA-D4CF-E08E-4EA6DD9C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2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5F2BD-70FC-0199-271C-CC2A30B9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9F5A9-3E04-99D8-7D9D-EB22D2E9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CBDCB-D140-16AE-5908-9AC6E82DC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DD4A5-956F-BE4C-F12B-5EAAA1AE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1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E9CE-7F22-532E-B6A6-E2A0CF32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B75FB-C0A2-51EA-6197-0668FCB5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1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4EF8-EA6E-A682-6CAD-752DB786C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3C988-26E7-4B7C-6204-2D3A37FA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D7E5-EC25-2BCF-B2EA-401BC890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B63A6-B2FA-C1E7-7033-946AAE5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8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EEBD4-C899-A45E-9956-6E017BB0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E8878-B793-949A-5311-38E7018F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A9D5-D5A3-B695-6C33-58264D15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2D09D-6265-A7CA-6EF3-9D64CD0A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20A0B-DA4F-5C24-0563-0F38B3F5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549993-E475-B63B-B46D-7A85513A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2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4F27-5896-CA8B-A022-C62D72AA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926F7-5212-A665-5255-08B357B7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EA22E-5BC4-7455-DE73-0E5A6FBD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F0F16-1E72-1F88-699D-04136B48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9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EC24-A292-D4C8-3564-C04EB6F6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7E804-1FA9-FC68-21D6-1E55E12F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CC0D7-A06A-9470-C731-4729E8D9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BBB6D-684C-C2A4-14DA-3FA98EC5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8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55678-01B3-A8B3-CD0B-23059360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35EFE-F982-F8F7-5178-17172CE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3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F324-9A71-747E-FA8F-0CF6E6FB3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60C13-8912-41D1-ACB6-5BF52173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A135-60D1-CDA3-C139-7BA0B8C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C7420-69C3-80E7-3CEF-AF04AAF4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5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E4A5-14F9-0F81-1E77-D0DC6EE9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9E39E-7294-2A25-7EF9-8CE78505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E5BF-3110-23B8-AD7D-24B087F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AD7D34-719B-7619-CA05-FD20C587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0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5EC3-786B-934D-3DD8-838F0FD7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FA7FC-4E42-07F6-7747-16130D8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186F3-29D4-BAE8-2E1F-5BF4B111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28A12-7D1C-5CE2-E38B-5AEA6F0C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83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738C-1DA0-5889-C07C-7AEEB7588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C4366-C290-117C-8DF3-B9E38953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1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281F-3818-9115-5EA1-E1A20568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C357E-C940-82E1-1632-A4A59119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822F6-0936-C1EA-B1E0-7B1405FC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E2F8D-B7BC-8C78-E03A-5F4D43D3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72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F574-5461-B260-7F0C-6E74D404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AEE04-5A51-D79A-6477-5F1A1A1E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C780-69E7-B5BF-AEED-34E3ED2D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224D4-9841-80F1-7F93-6D6284F5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924A-870E-36CC-00FF-697AD244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1B97B-DB9C-7CF6-CD6B-F096E6D2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4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DC5A-B9A4-801F-0BEC-3F199BB04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59762-6869-2230-D60E-FC037439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8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4760-4C5F-CEA2-D75C-1DCFA196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9224B-534A-D033-1DE8-7B253A52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B104-858B-1F9A-6202-B87C65EE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4B8A7-4314-E389-94DE-157BDF85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5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1554-8D28-F167-E17E-5BAEDEE9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CD1FB-9D25-8326-5B5F-C21FAEFB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AE97-A36B-964C-5BC9-2079C716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EFA0B-01B1-E0A4-5DE2-9A9983C1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4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F2298-06BF-B754-5EF3-0CCF8F02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0B3C2-8E76-5CA9-1B9A-1F988694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325A-EA76-EFCF-CC9C-99AA24061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A2829-B95D-5439-B0C5-7A5249E6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2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095A-9A83-A2C7-09A4-F32B27C2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AF65F-2B4C-808E-CE3D-D3C73C46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88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D604-D64B-7018-187C-9BFCE4A7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63873-C2DB-03A1-630F-3DDE656C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09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F0AE-8942-19D6-DC22-EBB5150D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AA11E-8C73-02B1-3870-9E5C2E04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0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ADEC1-EE2F-7072-7BD9-2DF73607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143A0-AA10-E350-4DC5-2F8E78789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5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B51E4-C524-3A4C-E4F8-770AE106A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A0FA3-502B-5273-E818-55196366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75CD-0DF7-BEF4-9459-10DA7FF5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13F005-F586-DDE6-062D-2311CA1C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16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DBB3-F9AB-3F00-A881-AC4289B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5D32-2D3F-EB7A-213A-4188B434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9F318-D557-585B-2569-11A683BE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2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7F5A-AA28-0CC4-BE77-DE3E1E45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4A21-C312-800F-37D2-1CBD7219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7FD25-F3A3-44C3-463F-2D1C07F5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6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35F1-0AF3-6504-0B7D-EC074B233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CDEC0-DD37-4163-7192-513A4574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86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FC3-9E12-371C-7279-F6115267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A0307-CC0E-0F20-9FC9-74FB395F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9981" r="3919" b="707"/>
          <a:stretch>
            <a:fillRect/>
          </a:stretch>
        </p:blipFill>
        <p:spPr>
          <a:xfrm>
            <a:off x="0" y="0"/>
            <a:ext cx="12192000" cy="6976872"/>
          </a:xfrm>
        </p:spPr>
      </p:pic>
    </p:spTree>
    <p:extLst>
      <p:ext uri="{BB962C8B-B14F-4D97-AF65-F5344CB8AC3E}">
        <p14:creationId xmlns:p14="http://schemas.microsoft.com/office/powerpoint/2010/main" val="139287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3C6C-6C16-A08C-6400-BA47640B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01FD-2FC5-9CDA-C43F-DFEAC1D0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E118D-B91D-6DFE-453D-B4C029B0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02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D161-FBCE-3891-4FEE-5A9E6D2D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694-29DF-D402-C4E6-085BC7A0B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07A59-19D3-17CB-5DF4-0863179A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77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E85E-2FF0-8861-6F84-83273B47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B6EA1-8DE4-B756-EDFA-6BBB8ED04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AD424-4452-A37B-ED27-B6854408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3C09-A83E-2B99-FCDE-215B62A9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20E72-1D0D-FE98-AB26-149E57ED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2BE7-F96D-1952-E3AD-11CCEA72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58F1A-D5F6-4069-1A4D-973AD1F7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8101-659A-CFEB-1134-11456538B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62C6A-41F2-3BCC-8F90-85C84F44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0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525BF-5918-D3E6-5EAD-B94F65B4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4C202-FA01-EF57-F16F-CB4BA99F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</Words>
  <Application>Microsoft Office PowerPoint</Application>
  <PresentationFormat>Widescreen</PresentationFormat>
  <Paragraphs>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vasari siddarth</dc:creator>
  <cp:lastModifiedBy>vasari siddarth</cp:lastModifiedBy>
  <cp:revision>2</cp:revision>
  <dcterms:created xsi:type="dcterms:W3CDTF">2025-11-11T04:37:13Z</dcterms:created>
  <dcterms:modified xsi:type="dcterms:W3CDTF">2025-11-11T07:04:15Z</dcterms:modified>
</cp:coreProperties>
</file>